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DD3A-FEA3-4A73-BF9F-165BD79195E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3222-8218-44B5-9D0B-75F52CDC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DD3A-FEA3-4A73-BF9F-165BD79195E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3222-8218-44B5-9D0B-75F52CDC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DD3A-FEA3-4A73-BF9F-165BD79195E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3222-8218-44B5-9D0B-75F52CDC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DD3A-FEA3-4A73-BF9F-165BD79195E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3222-8218-44B5-9D0B-75F52CDC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DD3A-FEA3-4A73-BF9F-165BD79195E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3222-8218-44B5-9D0B-75F52CDC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DD3A-FEA3-4A73-BF9F-165BD79195E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3222-8218-44B5-9D0B-75F52CDC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DD3A-FEA3-4A73-BF9F-165BD79195E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3222-8218-44B5-9D0B-75F52CDC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DD3A-FEA3-4A73-BF9F-165BD79195E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3222-8218-44B5-9D0B-75F52CDC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DD3A-FEA3-4A73-BF9F-165BD79195E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3222-8218-44B5-9D0B-75F52CDC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DD3A-FEA3-4A73-BF9F-165BD79195E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3222-8218-44B5-9D0B-75F52CDC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DD3A-FEA3-4A73-BF9F-165BD79195E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3222-8218-44B5-9D0B-75F52CDC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4DD3A-FEA3-4A73-BF9F-165BD79195E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D3222-8218-44B5-9D0B-75F52CDC9D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TRƯỜNG MẦM NON GIA THƯỢNG</a:t>
            </a: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676400" y="3429000"/>
            <a:ext cx="53276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 biết tập nói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47800" y="4495800"/>
            <a:ext cx="6096000" cy="24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Rau, </a:t>
            </a:r>
            <a:r>
              <a:rPr lang="en-US" dirty="0" err="1" smtClean="0">
                <a:solidFill>
                  <a:srgbClr val="FF0000"/>
                </a:solidFill>
              </a:rPr>
              <a:t>Củ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Qủa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đẹp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tài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NBTN: </a:t>
            </a:r>
            <a:r>
              <a:rPr lang="en-US" dirty="0" err="1" smtClean="0">
                <a:solidFill>
                  <a:srgbClr val="FF0000"/>
                </a:solidFill>
              </a:rPr>
              <a:t>Qủa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Dứa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en-US" dirty="0" err="1" smtClean="0">
                <a:solidFill>
                  <a:srgbClr val="FF0000"/>
                </a:solidFill>
              </a:rPr>
              <a:t>Qủa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Gấc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Lứa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tuổi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Nhà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trẻ</a:t>
            </a:r>
            <a:r>
              <a:rPr lang="en-US" dirty="0">
                <a:solidFill>
                  <a:srgbClr val="FF0000"/>
                </a:solidFill>
              </a:rPr>
              <a:t> ( 24- 36 </a:t>
            </a:r>
            <a:r>
              <a:rPr lang="en-US" dirty="0" err="1">
                <a:solidFill>
                  <a:srgbClr val="FF0000"/>
                </a:solidFill>
              </a:rPr>
              <a:t>Tháng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Nguyễn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Thị</a:t>
            </a:r>
            <a:r>
              <a:rPr lang="en-US" dirty="0" smtClean="0">
                <a:solidFill>
                  <a:srgbClr val="FF0000"/>
                </a:solidFill>
              </a:rPr>
              <a:t> Dung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 err="1">
                <a:solidFill>
                  <a:srgbClr val="FF0000"/>
                </a:solidFill>
              </a:rPr>
              <a:t>Năm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: 2017- 2018	</a:t>
            </a:r>
          </a:p>
        </p:txBody>
      </p:sp>
      <p:pic>
        <p:nvPicPr>
          <p:cNvPr id="2053" name="Picture 4" descr="LOGO MNG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954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4-05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048000" cy="2975429"/>
          </a:xfrm>
          <a:prstGeom prst="rect">
            <a:avLst/>
          </a:prstGeom>
        </p:spPr>
      </p:pic>
      <p:pic>
        <p:nvPicPr>
          <p:cNvPr id="5" name="Picture 4" descr="a-14150261444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4267199"/>
            <a:ext cx="3048000" cy="2590801"/>
          </a:xfrm>
          <a:prstGeom prst="rect">
            <a:avLst/>
          </a:prstGeom>
        </p:spPr>
      </p:pic>
      <p:pic>
        <p:nvPicPr>
          <p:cNvPr id="6" name="Picture 5" descr="dau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0"/>
            <a:ext cx="3124200" cy="2971800"/>
          </a:xfrm>
          <a:prstGeom prst="rect">
            <a:avLst/>
          </a:prstGeom>
        </p:spPr>
      </p:pic>
      <p:pic>
        <p:nvPicPr>
          <p:cNvPr id="7" name="Picture 6" descr="dinh-duong-cho-ba-bau-4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0"/>
            <a:ext cx="2971800" cy="2971800"/>
          </a:xfrm>
          <a:prstGeom prst="rect">
            <a:avLst/>
          </a:prstGeom>
        </p:spPr>
      </p:pic>
      <p:pic>
        <p:nvPicPr>
          <p:cNvPr id="8" name="Picture 7" descr="Nho_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67200"/>
            <a:ext cx="3124200" cy="2590800"/>
          </a:xfrm>
          <a:prstGeom prst="rect">
            <a:avLst/>
          </a:prstGeom>
        </p:spPr>
      </p:pic>
      <p:pic>
        <p:nvPicPr>
          <p:cNvPr id="9" name="Picture 8" descr="thanh-long-tot-cho-suc-kho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4267200"/>
            <a:ext cx="3124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Qủa</a:t>
            </a:r>
            <a:r>
              <a:rPr lang="en-US" dirty="0" smtClean="0"/>
              <a:t> </a:t>
            </a:r>
            <a:r>
              <a:rPr lang="en-US" dirty="0" err="1" smtClean="0"/>
              <a:t>Dứa</a:t>
            </a:r>
            <a:endParaRPr lang="en-US" dirty="0"/>
          </a:p>
        </p:txBody>
      </p:sp>
      <p:pic>
        <p:nvPicPr>
          <p:cNvPr id="4" name="Picture 3" descr="dung-qua-dua-tri-soi-t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ch-chon-dua-tuoi-ngon-va-got-dua-nhanh-co-the-ban-chua-bie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2133600" cy="2667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/>
              <a:t> </a:t>
            </a:r>
            <a:r>
              <a:rPr lang="en-US" dirty="0" err="1" smtClean="0"/>
              <a:t>món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dứa</a:t>
            </a:r>
            <a:endParaRPr lang="en-US" dirty="0"/>
          </a:p>
        </p:txBody>
      </p:sp>
      <p:pic>
        <p:nvPicPr>
          <p:cNvPr id="4" name="Picture 3" descr="dua-va-10-loi-ich-tuyet-voi-cho-suc-khoe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5"/>
            <a:ext cx="4648200" cy="3571875"/>
          </a:xfrm>
          <a:prstGeom prst="rect">
            <a:avLst/>
          </a:prstGeom>
        </p:spPr>
      </p:pic>
      <p:pic>
        <p:nvPicPr>
          <p:cNvPr id="5" name="Picture 4" descr="maxresdefault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276600"/>
            <a:ext cx="4495800" cy="3581400"/>
          </a:xfrm>
          <a:prstGeom prst="rect">
            <a:avLst/>
          </a:prstGeom>
        </p:spPr>
      </p:pic>
      <p:pic>
        <p:nvPicPr>
          <p:cNvPr id="6" name="Picture 5" descr="bo-kho-dua-chua-ngot-mem-th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95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672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Quả gì hạt chứa màn </a:t>
            </a:r>
            <a:r>
              <a:rPr lang="vi-VN" sz="3200" dirty="0" smtClean="0"/>
              <a:t>đêm</a:t>
            </a:r>
            <a:endParaRPr lang="en-US" sz="3200" dirty="0" smtClean="0"/>
          </a:p>
          <a:p>
            <a:r>
              <a:rPr lang="vi-VN" sz="3200" dirty="0" smtClean="0"/>
              <a:t> </a:t>
            </a:r>
            <a:r>
              <a:rPr lang="vi-VN" sz="3200" dirty="0"/>
              <a:t>Ruột da khi chín chứa thêm mặt </a:t>
            </a:r>
            <a:r>
              <a:rPr lang="vi-VN" sz="3200" dirty="0" smtClean="0"/>
              <a:t>trời</a:t>
            </a:r>
            <a:r>
              <a:rPr lang="en-US" sz="3200" dirty="0" smtClean="0"/>
              <a:t>.</a:t>
            </a:r>
          </a:p>
          <a:p>
            <a:r>
              <a:rPr lang="en-US" sz="2400" dirty="0" smtClean="0"/>
              <a:t>                                                                     (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?)</a:t>
            </a:r>
            <a:endParaRPr lang="vi-VN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Qủa</a:t>
            </a:r>
            <a:r>
              <a:rPr lang="en-US" dirty="0" smtClean="0"/>
              <a:t> </a:t>
            </a:r>
            <a:r>
              <a:rPr lang="en-US" dirty="0" err="1" smtClean="0"/>
              <a:t>Gấc</a:t>
            </a:r>
            <a:endParaRPr lang="en-US" dirty="0"/>
          </a:p>
        </p:txBody>
      </p:sp>
      <p:pic>
        <p:nvPicPr>
          <p:cNvPr id="4" name="Picture 3" descr="cong-dung-cua-trai-gac-e1420824268228-675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8001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món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gấc</a:t>
            </a:r>
            <a:endParaRPr lang="en-US" dirty="0"/>
          </a:p>
        </p:txBody>
      </p:sp>
      <p:pic>
        <p:nvPicPr>
          <p:cNvPr id="4" name="Picture 3" descr="xoi-g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267200" cy="2915920"/>
          </a:xfrm>
          <a:prstGeom prst="rect">
            <a:avLst/>
          </a:prstGeom>
        </p:spPr>
      </p:pic>
      <p:pic>
        <p:nvPicPr>
          <p:cNvPr id="5" name="Picture 4" descr="images (2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14400"/>
            <a:ext cx="4343400" cy="3048000"/>
          </a:xfrm>
          <a:prstGeom prst="rect">
            <a:avLst/>
          </a:prstGeom>
        </p:spPr>
      </p:pic>
      <p:pic>
        <p:nvPicPr>
          <p:cNvPr id="6" name="Picture 5" descr="mut-gac__88693_zo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810000"/>
            <a:ext cx="4800600" cy="304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104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Qủa Dứa</vt:lpstr>
      <vt:lpstr>Slide 4</vt:lpstr>
      <vt:lpstr>Một số món ăn từ dứa</vt:lpstr>
      <vt:lpstr>Câu đố: </vt:lpstr>
      <vt:lpstr>Qủa Gấc</vt:lpstr>
      <vt:lpstr>Slide 8</vt:lpstr>
      <vt:lpstr>Một số món ăn từ gấc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4</cp:revision>
  <dcterms:created xsi:type="dcterms:W3CDTF">2018-01-30T06:36:57Z</dcterms:created>
  <dcterms:modified xsi:type="dcterms:W3CDTF">2018-01-30T07:13:17Z</dcterms:modified>
</cp:coreProperties>
</file>